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569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7" d="100"/>
          <a:sy n="107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לימוד הכלי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QC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ניהול הבדיקות</a:t>
            </a:r>
          </a:p>
          <a:p>
            <a:pPr algn="r" rtl="1">
              <a:lnSpc>
                <a:spcPct val="150000"/>
              </a:lnSpc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לאחר שהבנו כיצד לבדוק, נצלול במודול הזה לניהול הבדיקות: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מה מבנה צוות הבדיקות ומה התפקידים של בעלי התפקידים השונים?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מתכננים פרויקט 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איך מעריכים את לוחות זמני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איך קובעים את אסטרטגיית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משלבים ניתוח סיכונים בפרויקט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איך דואגים לניהול תצורת תוצרי הבדיקות )הבודקה(?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מבצעים מעקב ובקרה על אופן התקדמות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מדווחים על אירועים שהתגלו במהלך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מנהלים תקלות ואירועים שהתגלו?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6BCEDD-DA8A-234C-CC2E-14137990E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-2306" b="-14705"/>
          <a:stretch/>
        </p:blipFill>
        <p:spPr bwMode="auto">
          <a:xfrm>
            <a:off x="1192674" y="2789910"/>
            <a:ext cx="3677703" cy="266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7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11174</TotalTime>
  <Words>92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לימוד הכלי QC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גורבצוב</cp:lastModifiedBy>
  <cp:revision>36</cp:revision>
  <dcterms:created xsi:type="dcterms:W3CDTF">2022-03-07T11:44:47Z</dcterms:created>
  <dcterms:modified xsi:type="dcterms:W3CDTF">2023-05-10T08:06:58Z</dcterms:modified>
</cp:coreProperties>
</file>